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75" r:id="rId12"/>
    <p:sldId id="267" r:id="rId13"/>
    <p:sldId id="268" r:id="rId14"/>
    <p:sldId id="271" r:id="rId15"/>
    <p:sldId id="269" r:id="rId16"/>
    <p:sldId id="274" r:id="rId17"/>
  </p:sldIdLst>
  <p:sldSz cx="16256000" cy="9144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4622" autoAdjust="0"/>
  </p:normalViewPr>
  <p:slideViewPr>
    <p:cSldViewPr>
      <p:cViewPr varScale="1">
        <p:scale>
          <a:sx n="67" d="100"/>
          <a:sy n="67" d="100"/>
        </p:scale>
        <p:origin x="672" y="6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9/23/2026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9/23/2026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9/23/2026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9/23/2026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9/23/2026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9/23/2026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9/23/2026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</TotalTime>
  <Words>0</Words>
  <Application>Microsoft Office PowerPoint</Application>
  <PresentationFormat>Özel</PresentationFormat>
  <Paragraphs>0</Paragraphs>
  <Slides>16</Slides>
  <Notes>0</Notes>
  <HiddenSlides>0</HiddenSlides>
  <MMClips>0</MMClips>
  <ScaleCrop>false</ScaleCrop>
  <HeadingPairs>
    <vt:vector size="6" baseType="variant">
      <vt:variant>
        <vt:lpstr>Kullanılan Yazı Tipleri</vt:lpstr>
      </vt:variant>
      <vt:variant>
        <vt:i4>2</vt:i4>
      </vt:variant>
      <vt:variant>
        <vt:lpstr>Tema</vt:lpstr>
      </vt:variant>
      <vt:variant>
        <vt:i4>1</vt:i4>
      </vt:variant>
      <vt:variant>
        <vt:lpstr>Slayt Başlıkları</vt:lpstr>
      </vt:variant>
      <vt:variant>
        <vt:i4>16</vt:i4>
      </vt:variant>
    </vt:vector>
  </HeadingPairs>
  <TitlesOfParts>
    <vt:vector size="19" baseType="lpstr">
      <vt:lpstr>Arial</vt:lpstr>
      <vt:lpstr>Calibri</vt:lpstr>
      <vt:lpstr>Office Theme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PC</dc:creator>
  <cp:lastModifiedBy>cihan secilmis</cp:lastModifiedBy>
  <cp:revision>2</cp:revision>
  <dcterms:created xsi:type="dcterms:W3CDTF">2006-08-16T00:00:00Z</dcterms:created>
  <dcterms:modified xsi:type="dcterms:W3CDTF">2026-09-23T09:48:34Z</dcterms:modified>
</cp:coreProperties>
</file>